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</p:sldIdLst>
  <p:sldSz cx="9144000" cy="5143500" type="screen16x9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howGuides="1">
      <p:cViewPr varScale="1">
        <p:scale>
          <a:sx n="142" d="100"/>
          <a:sy n="142" d="100"/>
        </p:scale>
        <p:origin x="714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18958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79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207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231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8564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4985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655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6551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8533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713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554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48DB3-583A-4818-895C-B04E05B1FC3B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0D754-E98F-47F5-A25B-AA624DB54AF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3142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243839" y="699542"/>
            <a:ext cx="8677267" cy="2286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日本先天性心疾患インターベンション学会</a:t>
            </a:r>
            <a:br>
              <a:rPr lang="en-US" altLang="ja-JP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2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1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</a:t>
            </a:r>
            <a:br>
              <a:rPr lang="en-US" altLang="ja-JP" sz="16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60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6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71011" y="3363838"/>
            <a:ext cx="8677267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演題発表に関連し、発表者および全ての共同発表者には</a:t>
            </a:r>
            <a:endParaRPr lang="en-US" altLang="ja-JP" sz="18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過去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年間において、開示すべき</a:t>
            </a:r>
            <a:r>
              <a:rPr lang="en-US" altLang="ja-JP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  <a:r>
              <a:rPr lang="ja-JP" altLang="en-US" sz="18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関係にある企業などはありません。</a:t>
            </a:r>
            <a:endParaRPr lang="en-US" altLang="ja-JP" sz="40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6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800319" y="243111"/>
            <a:ext cx="7082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サンプル（スライド表示）：発表に際し、申告すべきＣＯＩ状態がない場合</a:t>
            </a:r>
          </a:p>
        </p:txBody>
      </p:sp>
    </p:spTree>
    <p:extLst>
      <p:ext uri="{BB962C8B-B14F-4D97-AF65-F5344CB8AC3E}">
        <p14:creationId xmlns:p14="http://schemas.microsoft.com/office/powerpoint/2010/main" val="18933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539552" y="627534"/>
            <a:ext cx="7992888" cy="1169686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日本先天性心疾患インターベンション学会</a:t>
            </a:r>
            <a:br>
              <a:rPr lang="en-US" altLang="ja-JP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3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ＣＯ Ｉ 開示</a:t>
            </a:r>
            <a:br>
              <a:rPr lang="en-US" altLang="ja-JP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800" b="1" dirty="0">
                <a:latin typeface="Arial" charset="0"/>
              </a:rPr>
              <a:t>　</a:t>
            </a:r>
            <a:r>
              <a:rPr lang="ja-JP" altLang="en-US" sz="1050" b="1" i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発表者名（全員の氏名を記載する）</a:t>
            </a:r>
            <a:endParaRPr lang="en-US" altLang="ja-JP" sz="1050" b="1" i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3568" y="1851671"/>
            <a:ext cx="7632848" cy="2808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>
                <a:latin typeface="Arial" charset="0"/>
              </a:rPr>
              <a:t>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演題発表に関連し、筆頭発表者○○（あるいは共同発表者○○）が開示すべき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 I </a:t>
            </a:r>
          </a:p>
          <a:p>
            <a:pPr>
              <a:lnSpc>
                <a:spcPts val="1000"/>
              </a:lnSpc>
              <a:buFontTx/>
              <a:buNone/>
            </a:pP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関係にある企業など（過去</a:t>
            </a:r>
            <a:r>
              <a:rPr lang="en-US" altLang="ja-JP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年間）</a:t>
            </a:r>
            <a:endParaRPr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①顧問：　　　　　　　　　　　　　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②株保有・利益：　　　　　　　　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③特許使用料：　　　　　　　　　　　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④講演料：　　　　　　　　　　　　　　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⑤原稿料：　　　　　　　　　　　　  　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⑥受託研究・共同研究費：　　　　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⑦奨学寄付金：　 　　　　　　　　　 ○○製薬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⑧寄付講座所属：　　　　　　　　　 あり（○○製薬）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 algn="l">
              <a:lnSpc>
                <a:spcPct val="70000"/>
              </a:lnSpc>
              <a:buFontTx/>
              <a:buNone/>
            </a:pPr>
            <a:r>
              <a:rPr lang="ja-JP" altLang="en-US" sz="12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⑨贈答品などの報酬：　　　　 　　 なし</a:t>
            </a:r>
            <a:endParaRPr lang="en-US" altLang="ja-JP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2057400">
              <a:lnSpc>
                <a:spcPct val="70000"/>
              </a:lnSpc>
              <a:buFontTx/>
              <a:buNone/>
            </a:pPr>
            <a:endParaRPr lang="en-US" altLang="ja-JP" sz="1200" b="1" dirty="0">
              <a:solidFill>
                <a:srgbClr val="FFFF1F"/>
              </a:solidFill>
              <a:latin typeface="Arial" charset="0"/>
            </a:endParaRPr>
          </a:p>
        </p:txBody>
      </p:sp>
      <p:sp>
        <p:nvSpPr>
          <p:cNvPr id="7" name="正方形/長方形 3"/>
          <p:cNvSpPr>
            <a:spLocks noChangeArrowheads="1"/>
          </p:cNvSpPr>
          <p:nvPr/>
        </p:nvSpPr>
        <p:spPr bwMode="auto">
          <a:xfrm>
            <a:off x="933924" y="186418"/>
            <a:ext cx="7276153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6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様式１　　　サンプル（スライド表示）：発表に際し、申告すべきＣＯＩ状態がある</a:t>
            </a:r>
            <a:r>
              <a:rPr kumimoji="0" lang="en-US" altLang="en-US" sz="1600" b="1" dirty="0" err="1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場合</a:t>
            </a:r>
            <a:endParaRPr kumimoji="0" lang="ja-JP" altLang="en-US" sz="16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" name="円形吹き出し 7"/>
          <p:cNvSpPr>
            <a:spLocks noChangeArrowheads="1"/>
          </p:cNvSpPr>
          <p:nvPr/>
        </p:nvSpPr>
        <p:spPr bwMode="auto">
          <a:xfrm>
            <a:off x="6242446" y="2355726"/>
            <a:ext cx="2695575" cy="1333500"/>
          </a:xfrm>
          <a:prstGeom prst="wedgeEllipseCallout">
            <a:avLst>
              <a:gd name="adj1" fmla="val -45871"/>
              <a:gd name="adj2" fmla="val 43725"/>
            </a:avLst>
          </a:prstGeom>
          <a:solidFill>
            <a:srgbClr val="00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kumimoji="1" sz="32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kumimoji="1"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kumimoji="1"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umimoji="1"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「あり」の場合は、過去</a:t>
            </a:r>
            <a:r>
              <a:rPr kumimoji="0" lang="en-US" altLang="ja-JP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年間分を一括して、企業名・団体名を記入。金額の記載は不要。</a:t>
            </a:r>
          </a:p>
        </p:txBody>
      </p:sp>
    </p:spTree>
    <p:extLst>
      <p:ext uri="{BB962C8B-B14F-4D97-AF65-F5344CB8AC3E}">
        <p14:creationId xmlns:p14="http://schemas.microsoft.com/office/powerpoint/2010/main" val="33290799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238</Words>
  <Application>Microsoft Office PowerPoint</Application>
  <PresentationFormat>画面に合わせる (16:9)</PresentationFormat>
  <Paragraphs>18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EPSON1</dc:creator>
  <cp:lastModifiedBy>理恵 日高</cp:lastModifiedBy>
  <cp:revision>24</cp:revision>
  <dcterms:created xsi:type="dcterms:W3CDTF">2020-10-30T04:48:40Z</dcterms:created>
  <dcterms:modified xsi:type="dcterms:W3CDTF">2024-11-28T00:39:10Z</dcterms:modified>
</cp:coreProperties>
</file>