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87"/>
    <p:restoredTop sz="94658"/>
  </p:normalViewPr>
  <p:slideViewPr>
    <p:cSldViewPr snapToGrid="0">
      <p:cViewPr varScale="1">
        <p:scale>
          <a:sx n="104" d="100"/>
          <a:sy n="104" d="100"/>
        </p:scale>
        <p:origin x="216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615DA9-B90F-E1BF-81BE-0D2DFF1D8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DD67698-BB53-BA23-2B1D-A551514BF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F62083-6EE8-78D8-CE74-482208760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E3933B-F681-75F9-5B94-B4E4DB41E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92D450-7602-C0A6-EAD5-DDAD87EC2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0645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B00535-0D2F-AE5E-970A-9EC9E4AA2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9061EA-4518-B333-D4B2-99C7EE6903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3135EC-59A2-BD97-96F4-039BD0BC2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457ECC-2152-22D4-CCA8-9B171F35D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416377-EFBD-BAB5-2728-A6E7A14E1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307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6E84221-8E37-AE8E-6540-10EF1FF3D3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41AC42F-1901-C72E-83AA-D656E09540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642362-5A45-FCE5-3043-4EDB07CCF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94FB094-5ACC-919B-666E-D9C440861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43B180D-C3E8-0E34-C12B-06B1309B2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724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027261-CA9A-53C5-1F65-F0981DD8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351BDC7-FF3D-8E45-34F0-A255E315C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321C9BF-480E-59DF-1496-0DF172141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25E057-6813-FCCD-4D85-0D3061FB0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B0BF81-64B8-08C0-3785-594FB8CC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6835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520825-D2FE-1227-7756-608A6288D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398C4B8-5EF4-B30F-6B04-AFFE8EC8F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2073A9B-7A56-32B2-232D-515B2962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444DE5-BFBB-CD02-F9D7-864606DB4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3514B3-AF06-39B2-58D6-FC088973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67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B60CC92-4571-DF31-3A93-D513AA8D2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F888E5-CC26-7520-C6C5-2E47D5A72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516B199-E7EA-6B47-0B79-6FE9A0F5B8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02C8E4-7D0F-E1C5-29F2-191393F8F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D1C0F4-C1FC-175E-8112-D230C091C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A8A0049-A845-AF6C-3EE1-92E59080C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105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04B80D-8C0F-1F4C-8257-75E4C8922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6157BDF-3E56-0E35-534E-C283AB215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2008A2-F144-01C6-2F64-8B12C02443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38672D-DD28-C597-C587-64D76CF97B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D17883B-43F4-58D9-1F83-5929424CE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AAFA276-941C-0564-4C51-1C9A6C020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00C5EC8-BE8F-F080-BFA1-76BF71E6C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0458418-657D-9364-C3BC-3E88FFD3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347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03D28D-07A2-AF2B-9286-77C4B0EED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FF47E91-5F10-35E7-A163-21FFF7089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61D2A56-E523-E94D-79C8-9E7D0DE57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6018FB8-0926-2C53-D531-888AF3B0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026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7457D07-E4D7-9A9E-109D-2BFDC8BEE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1BA2560-D9CF-8461-DF0D-DB79A2698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2BBC408-76DC-57F6-F189-98C22BA49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4700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86F55A-AE3B-9747-0538-0289D2346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660DFC1-405B-AA67-A492-E53BB64AD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3DA69DD-A9F4-E5EA-5510-E6E4CE35F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DE33F0-7EFC-1158-EBE4-12659845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C6A8E2C-605E-EC92-92D8-E7014DC9F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6E0438C-AC55-EB01-07E3-A77BA3997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727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B7FA64-B83A-68AA-F4E5-1BCBC2EB4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4325D50-8E27-0896-F759-C21536C01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CADBDFE-F16C-AD9D-E50B-DF1885A0C7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6183648-0287-6EFE-8246-D74823872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2307BB-D30A-3BDF-AC49-8FCF379E0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4AFBE62-5EBC-A120-C91A-99B397422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934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FA8EFE7-752A-2C3D-6E63-08818526E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4A6ECB1-23B0-E123-B224-AD6F08C95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AF94AC-DCB4-D805-CCFC-E1126C372C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B6EBB8-7F24-0547-860F-D750AACA68C7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447103-859F-11D8-F89B-2DCC6415B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CC65A3B-0D0C-086B-82AC-77D2116BFE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2026BE-2CE5-994F-84D5-9DAF19345C2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8364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13CC75D4-84F3-C4BF-A509-DF0970CDF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1381" y="815545"/>
            <a:ext cx="8009238" cy="230832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第</a:t>
            </a:r>
            <a:r>
              <a:rPr lang="en-US" altLang="ja-JP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173</a:t>
            </a: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回福岡産科婦人科学会</a:t>
            </a: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r>
              <a:rPr lang="en-US" altLang="ja-JP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COI</a:t>
            </a: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開示</a:t>
            </a: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筆頭発表者名：●●●●</a:t>
            </a: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C54B9B52-9387-1C9C-7C27-51E06B106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988" y="3734132"/>
            <a:ext cx="7794024" cy="230832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演題発表に関し、開示すべき</a:t>
            </a:r>
            <a:r>
              <a:rPr lang="en-US" altLang="ja-JP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COI</a:t>
            </a: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関係にある企業などはありません。</a:t>
            </a:r>
          </a:p>
          <a:p>
            <a:pPr algn="ctr">
              <a:defRPr/>
            </a:pPr>
            <a:endParaRPr lang="ja-JP" altLang="en-US" sz="36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2105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7955A-EC97-4C25-EB49-EEBA905F5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>
            <a:extLst>
              <a:ext uri="{FF2B5EF4-FFF2-40B4-BE49-F238E27FC236}">
                <a16:creationId xmlns:a16="http://schemas.microsoft.com/office/drawing/2014/main" id="{7BFB612B-7427-903A-5F01-83B45C36B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1380" y="593124"/>
            <a:ext cx="8009238" cy="2308324"/>
          </a:xfrm>
          <a:prstGeom prst="rect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第</a:t>
            </a:r>
            <a:r>
              <a:rPr lang="en-US" altLang="ja-JP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173</a:t>
            </a: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回福岡産科婦人科学会</a:t>
            </a: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r>
              <a:rPr lang="en-US" altLang="ja-JP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COI</a:t>
            </a: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開示</a:t>
            </a: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  <a:p>
            <a:pPr algn="ctr">
              <a:defRPr/>
            </a:pPr>
            <a:r>
              <a:rPr lang="ja-JP" alt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筆頭発表者名：●●●●</a:t>
            </a:r>
            <a:endParaRPr lang="en-US" altLang="ja-JP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eiryo UI" panose="020B0604030504040204" pitchFamily="34" charset="-128"/>
              <a:ea typeface="Meiryo UI" panose="020B060403050404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2" name="Text Box 7">
            <a:extLst>
              <a:ext uri="{FF2B5EF4-FFF2-40B4-BE49-F238E27FC236}">
                <a16:creationId xmlns:a16="http://schemas.microsoft.com/office/drawing/2014/main" id="{D5532BB4-5074-8F48-D73E-D35F5F8D7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2274" y="3163846"/>
            <a:ext cx="6367449" cy="344709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216400" algn="l"/>
              </a:tabLs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演題発表に関し、開示すべき</a:t>
            </a:r>
            <a:r>
              <a:rPr lang="en-US" altLang="ja-JP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COI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関係にある企業などとして、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①顧問	なし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②株保有・利益	なし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③特許使用料	なし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④講演料	なし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⑤原稿料	なし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⑥受託研究・共同研究費	○○製薬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⑦奨学寄付金	○○製薬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kumimoji="0"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⑧寄</a:t>
            </a: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付講座所属	あり（○○製薬）</a:t>
            </a:r>
          </a:p>
          <a:p>
            <a:pPr eaLnBrk="1" hangingPunct="1">
              <a:spcBef>
                <a:spcPct val="10000"/>
              </a:spcBef>
              <a:defRPr/>
            </a:pPr>
            <a:r>
              <a:rPr lang="ja-JP" alt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Arial Unicode MS" panose="020B0604020202020204" pitchFamily="34" charset="-128"/>
              </a:rPr>
              <a:t>⑨贈答品などの報酬	なし</a:t>
            </a:r>
          </a:p>
        </p:txBody>
      </p:sp>
    </p:spTree>
    <p:extLst>
      <p:ext uri="{BB962C8B-B14F-4D97-AF65-F5344CB8AC3E}">
        <p14:creationId xmlns:p14="http://schemas.microsoft.com/office/powerpoint/2010/main" val="178276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124</Words>
  <Application>Microsoft Macintosh PowerPoint</Application>
  <PresentationFormat>ワイド画面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k_nishimura@med.uoeh-u.ac.jp</dc:creator>
  <cp:lastModifiedBy>k_nishimura@med.uoeh-u.ac.jp</cp:lastModifiedBy>
  <cp:revision>1</cp:revision>
  <dcterms:created xsi:type="dcterms:W3CDTF">2026-08-25T03:56:26Z</dcterms:created>
  <dcterms:modified xsi:type="dcterms:W3CDTF">2026-08-25T04:05:59Z</dcterms:modified>
</cp:coreProperties>
</file>