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4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2021/8/31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5650" y="766762"/>
            <a:ext cx="7632700" cy="2446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CN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zh-CN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61</a:t>
            </a:r>
            <a:r>
              <a:rPr lang="zh-CN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回日本心身医学会九州</a:t>
            </a:r>
            <a:r>
              <a:rPr lang="zh-CN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地方会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 開示</a:t>
            </a:r>
            <a: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所属・氏名</a:t>
            </a: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636090" y="3556149"/>
            <a:ext cx="83283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演題発表に関連し、開示すべき利益相反関係にある企業</a:t>
            </a:r>
            <a:r>
              <a:rPr lang="ja-JP" altLang="en-US" sz="20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などと</a:t>
            </a:r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888083" y="3970486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講演料：</a:t>
            </a:r>
            <a:r>
              <a:rPr lang="en-US" altLang="ja-JP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○○○社</a:t>
            </a:r>
            <a:endParaRPr lang="en-US" altLang="ja-JP" sz="2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受託研究・共同研究費：</a:t>
            </a:r>
            <a:r>
              <a:rPr lang="en-US" altLang="ja-JP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○○製薬</a:t>
            </a:r>
            <a:endParaRPr lang="en-US" altLang="ja-JP" sz="2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寄付講座所属：</a:t>
            </a:r>
            <a:r>
              <a:rPr lang="en-US" altLang="ja-JP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2043103" y="5765800"/>
            <a:ext cx="50577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13</cp:revision>
  <dcterms:created xsi:type="dcterms:W3CDTF">2012-08-17T07:21:12Z</dcterms:created>
  <dcterms:modified xsi:type="dcterms:W3CDTF">2021-08-31T09:22:37Z</dcterms:modified>
</cp:coreProperties>
</file>