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488" y="208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E60C0F4-3D11-C489-2900-F4D0BF8A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06090"/>
              </p:ext>
            </p:extLst>
          </p:nvPr>
        </p:nvGraphicFramePr>
        <p:xfrm>
          <a:off x="1692207" y="2853725"/>
          <a:ext cx="8850828" cy="286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4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3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金額収入（年間）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該当の有る場合、企業名等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役員・顧問職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株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利益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/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全株式の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5%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特許使用料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講演料など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原稿料など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研究費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その他の報酬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 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6769D52-94EC-0510-A111-B12EFFAC7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PSJM 2023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・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倫理承認状況</a:t>
            </a:r>
            <a:br>
              <a:rPr kumimoji="0" lang="en-US" altLang="ja-JP" sz="345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0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220C0748-4938-F1A3-35D9-42520187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7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1C0E2F-D6E2-9A40-D54F-6986209BE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47" y="5905667"/>
            <a:ext cx="8522029" cy="564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ja-JP" sz="2800" dirty="0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IRB</a:t>
            </a:r>
            <a:r>
              <a:rPr lang="ja-JP" altLang="en-US" sz="2800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承認番号：　○○○○○○</a:t>
            </a:r>
            <a:endParaRPr lang="en-US" altLang="ja-JP" sz="2800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116</Words>
  <Application>Microsoft Macintosh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規朗 臼井</cp:lastModifiedBy>
  <cp:revision>6</cp:revision>
  <dcterms:created xsi:type="dcterms:W3CDTF">2023-06-22T14:06:41Z</dcterms:created>
  <dcterms:modified xsi:type="dcterms:W3CDTF">2023-06-22T22:35:08Z</dcterms:modified>
</cp:coreProperties>
</file>