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27" d="100"/>
          <a:sy n="127" d="100"/>
        </p:scale>
        <p:origin x="912" y="192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PSJM 2023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3142824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38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規朗 臼井</cp:lastModifiedBy>
  <cp:revision>9</cp:revision>
  <dcterms:created xsi:type="dcterms:W3CDTF">2023-06-22T14:06:41Z</dcterms:created>
  <dcterms:modified xsi:type="dcterms:W3CDTF">2023-06-22T21:22:58Z</dcterms:modified>
</cp:coreProperties>
</file>